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64" r:id="rId5"/>
    <p:sldId id="265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78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32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8731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544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34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218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802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89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77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8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75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7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62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073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88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07CAE-6178-46E7-B196-269F6E16ACCB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505243-B1BB-499C-8517-81DF1B89A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5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FF116-197F-43C1-8720-7F259B203D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482572"/>
            <a:ext cx="8915399" cy="3294810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образовательной программы дошкольного образования МАДОУ «ДС №2 «Рябинка»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190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EC6445-F336-4494-AF24-E31BDCBF8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8625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</a:t>
            </a:r>
            <a:endParaRPr lang="ru-RU" sz="32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F651284-BA64-483C-9767-202EAF8B4A85}"/>
              </a:ext>
            </a:extLst>
          </p:cNvPr>
          <p:cNvSpPr/>
          <p:nvPr/>
        </p:nvSpPr>
        <p:spPr>
          <a:xfrm>
            <a:off x="1402672" y="1869470"/>
            <a:ext cx="10040645" cy="1884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88900"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Содержит описание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обеспечения Программы,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художественной литературы, музыкальных произведений, произведений изобразительного искусства, а также особенности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традиционных событий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праздников, ме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роприятий; особенности организации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предметно-пространственной среды.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507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F6C5C1-989A-45C7-AC29-DA37F9E3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92380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Дополнительный раздел</a:t>
            </a:r>
            <a:endParaRPr lang="ru-RU" sz="32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02D4E6-5DD2-4F4E-9212-D03F97AC9AEF}"/>
              </a:ext>
            </a:extLst>
          </p:cNvPr>
          <p:cNvSpPr/>
          <p:nvPr/>
        </p:nvSpPr>
        <p:spPr>
          <a:xfrm>
            <a:off x="1920536" y="1743052"/>
            <a:ext cx="9144000" cy="34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88900" indent="457200" algn="just">
              <a:lnSpc>
                <a:spcPct val="107000"/>
              </a:lnSpc>
              <a:spcAft>
                <a:spcPts val="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FC14076-91D8-483A-9400-1E3AA1E8E369}"/>
              </a:ext>
            </a:extLst>
          </p:cNvPr>
          <p:cNvSpPr/>
          <p:nvPr/>
        </p:nvSpPr>
        <p:spPr>
          <a:xfrm>
            <a:off x="1640157" y="1947814"/>
            <a:ext cx="9207608" cy="3371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88900"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Представляет собой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краткую презентацию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программы.</a:t>
            </a:r>
            <a:endParaRPr lang="ru-RU" spc="15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indent="436880" algn="just">
              <a:lnSpc>
                <a:spcPct val="150000"/>
              </a:lnSpc>
              <a:spcAft>
                <a:spcPts val="0"/>
              </a:spcAft>
            </a:pPr>
            <a:r>
              <a:rPr lang="ru-RU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Программе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МАДОУ «Детский сад №» «Рябинка»</a:t>
            </a:r>
            <a:r>
              <a:rPr lang="ru-RU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ссылки на дополнительные образовательные программы отсутствуют.</a:t>
            </a:r>
            <a:r>
              <a:rPr lang="ru-RU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Дополнительное образование реализуется через отдельные образовательные программы.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12700" indent="436880" algn="just">
              <a:lnSpc>
                <a:spcPct val="150000"/>
              </a:lnSpc>
              <a:spcAft>
                <a:spcPts val="0"/>
              </a:spcAft>
            </a:pPr>
            <a:r>
              <a:rPr lang="ru-RU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Программе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МАДОУ «Детский сад №» «Рябинка» </a:t>
            </a:r>
            <a:r>
              <a:rPr lang="ru-RU" b="1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отсутствует информация, наносящая вред физическому или психическому здоровью воспитанников</a:t>
            </a:r>
            <a:r>
              <a:rPr lang="ru-RU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противоречащей российскому законодательству (в соответствии с Федеральным законом «Об образовании в Российской Федерации» (статья 13).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55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C8BB6-9E22-45BB-B44E-ABB10D953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812" y="54421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программы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F71874-12E4-463D-B48A-5BC4E89C30C1}"/>
              </a:ext>
            </a:extLst>
          </p:cNvPr>
          <p:cNvSpPr/>
          <p:nvPr/>
        </p:nvSpPr>
        <p:spPr>
          <a:xfrm>
            <a:off x="1606858" y="1507816"/>
            <a:ext cx="10058400" cy="1703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Программа является нормативно-управленческим документом, разработанным в соответствии с ФОП ДО и ФГОС ДО, с учетом которого МАДОУ «ДС №2 «Рябинка», осуществляющее образовательную деятельность на уровне дошкольного образования самостоятельно разрабатывают и утверждают основную общеобразовательную программу дошкольного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20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D959F0-3BF1-40E9-91AD-1D7674CE4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467" y="46431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04E5AC-66A8-4203-B15C-1BD107A05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305" y="1236956"/>
            <a:ext cx="10128573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общеобразовательная программа – образовательная программа дошкольного образования муниципального автономного дошкольного образовательного учреждения «Детский сад №2 «Рябинка» города Мегиона Ханты-Мансийского автономного округа Югры спроектирована и составлена в соответствии с Федеральными государственными образовательными стандартами дошкольного образования, Федеральной образовательной программой дошкольного образования, особенностями образовательного учреждения, региона и муниципалитета, образовательных потребностей обучающихся и запросов родителей (законных представителей).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направлена на создание условий развития ребёнка с 1 до  окончания образовательных отношений (7-8 лет),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соответствующими возрасту видами деятельности (игры, познавательной и исследовательской деятельности, в форме творческой активности, обеспечивающей разностороннее развитие ребёнка); на создание развивающей образовательной среды, которая представляет собой систему условий социализации и индивидуализации детей.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контингент обучающихся, охваченных до</a:t>
            </a:r>
            <a:r>
              <a:rPr lang="ru-RU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ольным образованием МАДОУ «Детский сад №» «Рябинка» входят дети с особыми образовательными потребностями. Для них разработаны	индивидуальные	маршруты развития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включает четыре раздела: целевой, содержательный, организационный и дополнительный, в каждом из которых отражается обязательная часть и часть, формируемая участниками образовательных отношени</a:t>
            </a:r>
            <a:r>
              <a:rPr lang="ru-RU" dirty="0">
                <a:solidFill>
                  <a:schemeClr val="tx1"/>
                </a:solidFill>
              </a:rPr>
              <a:t>й.</a:t>
            </a:r>
          </a:p>
        </p:txBody>
      </p:sp>
    </p:spTree>
    <p:extLst>
      <p:ext uri="{BB962C8B-B14F-4D97-AF65-F5344CB8AC3E}">
        <p14:creationId xmlns:p14="http://schemas.microsoft.com/office/powerpoint/2010/main" val="1134642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C42BF2-7AC2-456F-9B23-DB6E420E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483" y="45543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ФОП ДО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FDEBFBD-C794-4FDD-A04A-760DC855AEB2}"/>
              </a:ext>
            </a:extLst>
          </p:cNvPr>
          <p:cNvSpPr/>
          <p:nvPr/>
        </p:nvSpPr>
        <p:spPr>
          <a:xfrm>
            <a:off x="2302275" y="1905000"/>
            <a:ext cx="8821445" cy="1288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	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587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D10876-4641-4067-A94F-49F9B92C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999" y="9692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соответствии с ФОП ДО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5F72859-0F51-42BB-81AF-3AE104E5B548}"/>
              </a:ext>
            </a:extLst>
          </p:cNvPr>
          <p:cNvSpPr/>
          <p:nvPr/>
        </p:nvSpPr>
        <p:spPr>
          <a:xfrm>
            <a:off x="1109708" y="1127465"/>
            <a:ext cx="10591059" cy="5308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Обеспечение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единых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РФ содержания ДО и планируемых результатов освоения образовательной программы ДО;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Приобщение детей (в соответствии с возрастными особенностями) к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базовым ценностям российского народа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 взаимопомощь и взаимоуважение, историческая память и преемственность поколений, единство народов России);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Построение (структурирование) содержания образовательной деятельности на основе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учета возрастных и индивидуальных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особенностей развития;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Создание условий для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равного доступа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образованию для всех детей дошкольного возраста с учетом разнообразия образовательных потребностей и индивидуальных возможностей;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Охрана и укрепление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физического и психического здоровья детей, в том числе их эмоционального благополучия;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6. Обеспечение развития физических, личностных, нравственных качеств и основ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патриотизма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интеллектуальных и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художественно-творческих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способностей ребенка, его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инициативности, самостоятельности и ответственности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7. Достижение детьми на этапе завершения ДО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уровня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развития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необходимого и достаточного для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успешного освоения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ими образовательных программ начального общего образования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4225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7C65D0-ED2A-4FA0-80C0-BC37A3357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977" y="70400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1E86C-79FB-46A4-BD27-639D54072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4610" y="1467774"/>
            <a:ext cx="8915400" cy="377762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в себя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пояснительную записку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программы. Результаты освоения образовательной программы представлены в виде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целевых ориентиров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образования, которые представляют собой социально-­нормативные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200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0FE732-989B-47E4-ABF4-41D7313B0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3353" y="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928CD13-9DE0-4D74-A03E-CCC81E946A6F}"/>
              </a:ext>
            </a:extLst>
          </p:cNvPr>
          <p:cNvSpPr/>
          <p:nvPr/>
        </p:nvSpPr>
        <p:spPr>
          <a:xfrm>
            <a:off x="1402672" y="640445"/>
            <a:ext cx="10608815" cy="3366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Представляет общее содержание Программы, обеспечивающее полноценное развитие личности детей.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12700"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Обязательная часть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 отражает комплексность подхода, обеспечивая развитие детей во всех пяти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образовательных областях: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+mj-lt"/>
              <a:buAutoNum type="arabicPeriod"/>
              <a:tabLst>
                <a:tab pos="190500" algn="l"/>
                <a:tab pos="54038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+mj-lt"/>
              <a:buAutoNum type="arabicPeriod"/>
              <a:tabLst>
                <a:tab pos="190500" algn="l"/>
                <a:tab pos="54038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+mj-lt"/>
              <a:buAutoNum type="arabicPeriod"/>
              <a:tabLst>
                <a:tab pos="190500" algn="l"/>
                <a:tab pos="54038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+mj-lt"/>
              <a:buAutoNum type="arabicPeriod"/>
              <a:tabLst>
                <a:tab pos="190500" algn="l"/>
                <a:tab pos="54038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+mj-lt"/>
              <a:buAutoNum type="arabicPeriod"/>
              <a:tabLst>
                <a:tab pos="190500" algn="l"/>
                <a:tab pos="54038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3D8E77C-E8A2-444E-A714-958557849210}"/>
              </a:ext>
            </a:extLst>
          </p:cNvPr>
          <p:cNvSpPr/>
          <p:nvPr/>
        </p:nvSpPr>
        <p:spPr>
          <a:xfrm>
            <a:off x="1411550" y="4007008"/>
            <a:ext cx="9024782" cy="2120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54038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 формируемая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участниками образовательных отношений (вариативная часть):</a:t>
            </a:r>
            <a:endParaRPr lang="ru-RU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 pitchFamily="34" charset="0"/>
              <a:buChar char="•"/>
              <a:tabLst>
                <a:tab pos="189230" algn="l"/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Парциальная программа рекреационного туризма для детей старшего дошкольного возраста «Весёлый рюкзачок» А.А.Чеменева, А.Ф.Мельникова, В.Н.Волчкова,</a:t>
            </a:r>
          </a:p>
          <a:p>
            <a:pPr marL="342900" marR="127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 pitchFamily="34" charset="0"/>
              <a:buChar char="•"/>
              <a:tabLst>
                <a:tab pos="189230" algn="l"/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Парциальная программа «Приобщение детей к истокам русской народной культуры» О.Л.Князева, М.Д.Маханева.</a:t>
            </a:r>
            <a:endParaRPr lang="ru-RU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26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99CE076-2089-4CC5-BEBB-32DC37009D04}"/>
              </a:ext>
            </a:extLst>
          </p:cNvPr>
          <p:cNvSpPr/>
          <p:nvPr/>
        </p:nvSpPr>
        <p:spPr>
          <a:xfrm>
            <a:off x="408373" y="574997"/>
            <a:ext cx="11709646" cy="627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Отражены особенности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взаимодействия педагогического коллектива с семьями обучающихся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Главными целями взаимодействия педагогического коллектива МАДОУ с семьями обучающихся дошкольного возраста являются: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27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 pitchFamily="34" charset="0"/>
              <a:buChar char="•"/>
              <a:tabLst>
                <a:tab pos="1905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раннего и дошкольного возрастов;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 pitchFamily="34" charset="0"/>
              <a:buChar char="•"/>
              <a:tabLst>
                <a:tab pos="1905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Построение взаимодействия с родителями (законными представителями) должно придерживаться следующих принципов: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+mj-lt"/>
              <a:buAutoNum type="arabicParenR"/>
              <a:tabLst>
                <a:tab pos="1905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приоритет семьи в воспитании, обучении и развитии ребёнка;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+mj-lt"/>
              <a:buAutoNum type="arabicParenR"/>
              <a:tabLst>
                <a:tab pos="1905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открытость: для родителей (законных представителей);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27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+mj-lt"/>
              <a:buAutoNum type="arabicParenR"/>
              <a:tabLst>
                <a:tab pos="120459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взаимное	доверие, уважение и доброжелательность во взаимоотношениях педагогов и родителей (законных представителей);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+mj-lt"/>
              <a:buAutoNum type="arabicParenR"/>
              <a:tabLst>
                <a:tab pos="85407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индивидуально-дифференцированный подход к каждой семье;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+mj-lt"/>
              <a:buAutoNum type="arabicParenR"/>
              <a:tabLst>
                <a:tab pos="1905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возрастосообразность.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A22A544-66DA-48ED-B6D5-A67D7EE9B918}"/>
              </a:ext>
            </a:extLst>
          </p:cNvPr>
          <p:cNvSpPr/>
          <p:nvPr/>
        </p:nvSpPr>
        <p:spPr>
          <a:xfrm>
            <a:off x="3969022" y="92760"/>
            <a:ext cx="4830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760438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3C36EF-9076-4432-B5E7-87897D503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200" y="75727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3D81256-AF47-469E-9C60-93DA3DE36C6E}"/>
              </a:ext>
            </a:extLst>
          </p:cNvPr>
          <p:cNvSpPr/>
          <p:nvPr/>
        </p:nvSpPr>
        <p:spPr>
          <a:xfrm>
            <a:off x="1589103" y="1778491"/>
            <a:ext cx="9854213" cy="3371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3556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детей отражено в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рабочей программе воспитания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которая является компонентом основной образовательной программы дошкольного образования МАДОУ «Детский сад №» «Рябинка» и призвана помочь всем участникам образовательных отношений реализовать воспитательный потенциал совместной деятельности.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Вариативная часть отражает развитие детей в физическом и познавательно-социально-коммуникативном направлениях. Выбор данных направлений для части, формируемой участниками образовательных отношений, соответствует потребностям и интересам детей, а также возможностям педагогического коллектива.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73307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982</Words>
  <Application>Microsoft Office PowerPoint</Application>
  <PresentationFormat>Широкоэкранный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Легкий дым</vt:lpstr>
      <vt:lpstr>Краткая презентация образовательной программы дошкольного образования МАДОУ «ДС №2 «Рябинка» </vt:lpstr>
      <vt:lpstr>Статус программы </vt:lpstr>
      <vt:lpstr>Общие положения</vt:lpstr>
      <vt:lpstr>Цель программы  в соответствии с ФОП ДО</vt:lpstr>
      <vt:lpstr>Задачи программы  в соответствии с ФОП ДО</vt:lpstr>
      <vt:lpstr>Целевой раздел </vt:lpstr>
      <vt:lpstr>Содержательный раздел </vt:lpstr>
      <vt:lpstr>Презентация PowerPoint</vt:lpstr>
      <vt:lpstr>Содержательный раздел</vt:lpstr>
      <vt:lpstr>Организационный раздел</vt:lpstr>
      <vt:lpstr>Дополнительный раздел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образовательной программы дошкольного образования МАДОУ «ДС №2 «Рябинка» </dc:title>
  <dc:creator>111</dc:creator>
  <cp:lastModifiedBy>111</cp:lastModifiedBy>
  <cp:revision>4</cp:revision>
  <dcterms:created xsi:type="dcterms:W3CDTF">2023-09-28T05:54:49Z</dcterms:created>
  <dcterms:modified xsi:type="dcterms:W3CDTF">2023-09-28T06:54:42Z</dcterms:modified>
</cp:coreProperties>
</file>