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9" r:id="rId3"/>
    <p:sldId id="259" r:id="rId4"/>
    <p:sldId id="279" r:id="rId5"/>
    <p:sldId id="281" r:id="rId6"/>
    <p:sldId id="282" r:id="rId7"/>
    <p:sldId id="283" r:id="rId8"/>
    <p:sldId id="284" r:id="rId9"/>
    <p:sldId id="285" r:id="rId10"/>
    <p:sldId id="290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EFAC-C137-4934-BE6E-B58E151F0A0C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95B0C-1D91-4312-8A8B-E811516D6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3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FF5B-CBAB-4371-A635-D16274ECC70A}" type="datetimeFigureOut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170D-BEB3-47B4-AEC5-ADEB3E725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88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284984"/>
            <a:ext cx="6318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Kalinga" pitchFamily="34" charset="0"/>
              </a:rPr>
              <a:t>Адаптационная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Kalinga" pitchFamily="34" charset="0"/>
              </a:rPr>
              <a:t>Технология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 Н.Ю.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Рубанец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Kaling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32656"/>
            <a:ext cx="43204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“Детский сад №2 “Рябинка”</a:t>
            </a: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Kalinga" pitchFamily="34" charset="0"/>
            </a:endParaRP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09227"/>
      </p:ext>
    </p:extLst>
  </p:cSld>
  <p:clrMapOvr>
    <a:masterClrMapping/>
  </p:clrMapOvr>
  <p:transition advTm="553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23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2" y="0"/>
            <a:ext cx="9179092" cy="691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3012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4694" y="1835764"/>
            <a:ext cx="601365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Адаптационная технология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4694" y="3823865"/>
            <a:ext cx="2880320" cy="112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Режим дня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4788" y="3823865"/>
            <a:ext cx="2993556" cy="1120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Интернет-марафон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1666" y="5485874"/>
            <a:ext cx="5976664" cy="1134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Самостоятельность</a:t>
            </a:r>
            <a:endParaRPr lang="ru-RU" sz="3600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24207" y="2415823"/>
            <a:ext cx="1330488" cy="25126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668344" y="2415824"/>
            <a:ext cx="1246853" cy="2381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94854" y="4944635"/>
            <a:ext cx="469034" cy="541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937049" y="4944635"/>
            <a:ext cx="469034" cy="541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580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23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2" y="0"/>
            <a:ext cx="9179092" cy="691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3012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4694" y="1835764"/>
            <a:ext cx="601365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Адаптационная технология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4694" y="4008531"/>
            <a:ext cx="2880320" cy="16620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Режим дня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3693" y="4008532"/>
            <a:ext cx="2993556" cy="1662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Интернет-марафон</a:t>
            </a:r>
            <a:endParaRPr lang="ru-RU" sz="3200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24207" y="2415823"/>
            <a:ext cx="1330488" cy="25126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668344" y="2415824"/>
            <a:ext cx="1246853" cy="2381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6772"/>
      </p:ext>
    </p:extLst>
  </p:cSld>
  <p:clrMapOvr>
    <a:masterClrMapping/>
  </p:clrMapOvr>
  <p:transition advTm="1932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МО ранний возрас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37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E:\МО ранний возраст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8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51787"/>
      </p:ext>
    </p:extLst>
  </p:cSld>
  <p:clrMapOvr>
    <a:masterClrMapping/>
  </p:clrMapOvr>
  <p:transition advTm="237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 ранний возраст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21463"/>
      </p:ext>
    </p:extLst>
  </p:cSld>
  <p:clrMapOvr>
    <a:masterClrMapping/>
  </p:clrMapOvr>
  <p:transition advTm="2371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E:\МО ранний возраст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045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50540"/>
      </p:ext>
    </p:extLst>
  </p:cSld>
  <p:clrMapOvr>
    <a:masterClrMapping/>
  </p:clrMapOvr>
  <p:transition advTm="237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 ранний возраст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42328"/>
      </p:ext>
    </p:extLst>
  </p:cSld>
  <p:clrMapOvr>
    <a:masterClrMapping/>
  </p:clrMapOvr>
  <p:transition advTm="2371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E:\МО ранний возраст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46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64319"/>
      </p:ext>
    </p:extLst>
  </p:cSld>
  <p:clrMapOvr>
    <a:masterClrMapping/>
  </p:clrMapOvr>
  <p:transition advTm="2371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819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МО ранний возраст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462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13097"/>
      </p:ext>
    </p:extLst>
  </p:cSld>
  <p:clrMapOvr>
    <a:masterClrMapping/>
  </p:clrMapOvr>
  <p:transition advTm="23712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Kalinga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</dc:creator>
  <cp:lastModifiedBy>admin</cp:lastModifiedBy>
  <cp:revision>31</cp:revision>
  <dcterms:created xsi:type="dcterms:W3CDTF">2016-06-03T08:53:10Z</dcterms:created>
  <dcterms:modified xsi:type="dcterms:W3CDTF">2021-05-12T07:23:03Z</dcterms:modified>
</cp:coreProperties>
</file>