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62" r:id="rId5"/>
    <p:sldId id="264" r:id="rId6"/>
    <p:sldId id="267" r:id="rId7"/>
    <p:sldId id="258" r:id="rId8"/>
    <p:sldId id="257" r:id="rId9"/>
    <p:sldId id="268" r:id="rId10"/>
    <p:sldId id="259" r:id="rId11"/>
    <p:sldId id="260" r:id="rId12"/>
    <p:sldId id="269" r:id="rId13"/>
    <p:sldId id="265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ds02.infourok.ru/uploads/ex/0c66/00005a85-37a563e0/img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28662" y="2571744"/>
            <a:ext cx="7215238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ФЕСТИВАЛЬ ДРУЖБЫ НАРОДОВ «ПОД СОЛНЦЕМ-ЕДИНЫ!»</a:t>
            </a: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СРЕДИ ВОСПИТАННИКОВ МАДОУ «ДС №2 РЯБИНКА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СОЦИАЛЬНЫХ 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ПАРТНЕРОВ УЧРЕЖДЕНИЯ </a:t>
            </a: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БАЗЕ МАДОУ «ДС №2 «РЯБИНКА»</a:t>
            </a: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94710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«Детский сад №2 «Рябинка»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7944" y="5877272"/>
            <a:ext cx="167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Мегион, 2021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ds02.infourok.ru/uploads/ex/0c66/00005a85-37a563e0/img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71538" y="928670"/>
            <a:ext cx="7392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Песня «</a:t>
            </a:r>
            <a:r>
              <a:rPr lang="ru-RU" b="1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Украиночка</a:t>
            </a:r>
            <a:r>
              <a:rPr lang="ru-RU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Полиенко</a:t>
            </a:r>
            <a:r>
              <a:rPr lang="ru-RU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Светлана Владимировна и Николай </a:t>
            </a:r>
            <a:endParaRPr lang="ru-RU" b="1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5"/>
          <a:stretch/>
        </p:blipFill>
        <p:spPr>
          <a:xfrm>
            <a:off x="3101287" y="1476214"/>
            <a:ext cx="2941425" cy="424847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ds02.infourok.ru/uploads/ex/0c66/00005a85-37a563e0/img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C:\Users\User\AppData\Local\Temp\Rar$DIa5248.31070\изображение_viber_2021-11-11_12-31-52-1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0672" y="1496468"/>
            <a:ext cx="2932881" cy="3734156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071802" y="857232"/>
            <a:ext cx="2357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Интервью. 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144" y="2727866"/>
            <a:ext cx="2157691" cy="3501011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22286" y="5356292"/>
            <a:ext cx="4516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Желаю всем участникам оптимизма, побольше</a:t>
            </a:r>
          </a:p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Положительных эмоций и хорошего настроения»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5885" y="1350927"/>
            <a:ext cx="33661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Хочется сказать большое спасибо </a:t>
            </a:r>
          </a:p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приглашение на такое замечательное мероприятие.</a:t>
            </a:r>
          </a:p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Столько социальных партнёров, такая хорошая подготовка детей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ds02.infourok.ru/uploads/ex/0c66/00005a85-37a563e0/img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97" y="2010012"/>
            <a:ext cx="2548376" cy="4052898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39470" y="1214922"/>
            <a:ext cx="2695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друг-Алиса,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мы с ней играем.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/>
          <a:stretch/>
        </p:blipFill>
        <p:spPr>
          <a:xfrm>
            <a:off x="4405638" y="3287284"/>
            <a:ext cx="3450230" cy="2820754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405638" y="713974"/>
            <a:ext cx="40426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Артём: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 друга я готов на всё!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полететь в космос.</a:t>
            </a:r>
          </a:p>
          <a:p>
            <a:r>
              <a:rPr lang="ru-RU" sz="16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Даниил: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Если ты попал в беду-друг 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поможет.</a:t>
            </a:r>
          </a:p>
          <a:p>
            <a:r>
              <a:rPr lang="ru-RU" sz="1600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Эмин</a:t>
            </a:r>
            <a:r>
              <a:rPr lang="ru-RU" sz="16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Дружба-это значит все города,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страны дружат.</a:t>
            </a:r>
          </a:p>
          <a:p>
            <a:r>
              <a:rPr lang="ru-RU" sz="16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Милана: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Дружба-это много друзей и много веселья!</a:t>
            </a:r>
          </a:p>
          <a:p>
            <a:r>
              <a:rPr lang="ru-RU" sz="16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Тимофей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Дружба-это дружить со всеми  и дарить хорошие примеры! 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643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ds02.infourok.ru/uploads/ex/0c66/00005a85-37a563e0/img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C:\Users\User\AppData\Local\Temp\Rar$DIa5248.42498\изображение_viber_2021-11-11_12-31-54-1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5938" y="2209984"/>
            <a:ext cx="2735318" cy="3827231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2685" y="1172349"/>
            <a:ext cx="3753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Песня мною выбрана не случайно.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Украина-моя  Родина.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23750" r="12200"/>
          <a:stretch/>
        </p:blipFill>
        <p:spPr>
          <a:xfrm>
            <a:off x="5091250" y="2209984"/>
            <a:ext cx="2783267" cy="3813586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926612" y="1003672"/>
            <a:ext cx="3742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участникам фестиваля духовности, нравственности. Доброта и свет-превыше всего!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ds02.infourok.ru/uploads/ex/0c66/00005a85-37a563e0/img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029" y="3369905"/>
            <a:ext cx="3710141" cy="278519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65" y="723968"/>
            <a:ext cx="3926164" cy="2944623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7589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ds02.infourok.ru/uploads/ex/0c66/00005a85-37a563e0/img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357290" y="857232"/>
            <a:ext cx="62431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«Танец с флажками» МАДОУ «</a:t>
            </a: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ДС №</a:t>
            </a: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 «Рябинка» </a:t>
            </a:r>
            <a:endParaRPr lang="ru-RU" sz="20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434" t="4668" r="3915" b="6145"/>
          <a:stretch/>
        </p:blipFill>
        <p:spPr>
          <a:xfrm>
            <a:off x="2555776" y="1916832"/>
            <a:ext cx="4464496" cy="3312368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ds02.infourok.ru/uploads/ex/0c66/00005a85-37a563e0/img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71604" y="1000108"/>
            <a:ext cx="5786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Песня  «У моей России» МАДОУ «ДС№2 «Рябинка» 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User\AppData\Local\Microsoft\Windows\INetCache\Content.Word\IMG_20211111_103904.jpg"/>
          <p:cNvPicPr/>
          <p:nvPr/>
        </p:nvPicPr>
        <p:blipFill>
          <a:blip r:embed="rId3" cstate="print"/>
          <a:srcRect t="25322" r="9048" b="3541"/>
          <a:stretch>
            <a:fillRect/>
          </a:stretch>
        </p:blipFill>
        <p:spPr bwMode="auto">
          <a:xfrm>
            <a:off x="928662" y="1571612"/>
            <a:ext cx="2786082" cy="3429024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526" t="4096" r="2891" b="6461"/>
          <a:stretch/>
        </p:blipFill>
        <p:spPr>
          <a:xfrm>
            <a:off x="4211959" y="1844823"/>
            <a:ext cx="3816425" cy="2808313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ds02.infourok.ru/uploads/ex/0c66/00005a85-37a563e0/img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14348" y="714356"/>
            <a:ext cx="7715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Муниципального автономного общеобразовательного учреждения </a:t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"Средняя общеобразовательная школа №3 имени Ивана Ивановича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Рынкового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лезгинский танец «Горянка»</a:t>
            </a:r>
          </a:p>
          <a:p>
            <a:pPr algn="ctr"/>
            <a:r>
              <a:rPr lang="ru-RU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Кызимова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Аида,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Кызымова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Аиша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636" y="2000407"/>
            <a:ext cx="3384376" cy="44180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ds02.infourok.ru/uploads/ex/0c66/00005a85-37a563e0/img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14414" y="785794"/>
            <a:ext cx="6643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«Танцевальный номер»  волонтерский отряд «</a:t>
            </a:r>
            <a:r>
              <a:rPr lang="ru-RU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Тэмп</a:t>
            </a: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6" y="1349456"/>
            <a:ext cx="4039617" cy="303196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389" y="3229146"/>
            <a:ext cx="3897831" cy="2934226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ds02.infourok.ru/uploads/ex/0c66/00005a85-37a563e0/img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00100" y="785794"/>
            <a:ext cx="71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Музыкально – литературная композиция «На далеком Севере», песня «Моя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Югра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User\AppData\Local\Temp\Rar$DIa5248.38306\DSC048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176" y="1439760"/>
            <a:ext cx="3086100" cy="2314576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220" t="7402" r="2901"/>
          <a:stretch/>
        </p:blipFill>
        <p:spPr>
          <a:xfrm>
            <a:off x="710710" y="1494958"/>
            <a:ext cx="4113438" cy="239124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3156" b="49912"/>
          <a:stretch/>
        </p:blipFill>
        <p:spPr>
          <a:xfrm>
            <a:off x="2661937" y="3969459"/>
            <a:ext cx="4324421" cy="2264501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ds02.infourok.ru/uploads/ex/0c66/00005a85-37a563e0/img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C:\Users\User\AppData\Local\Temp\Rar$DIa5248.12910\DSC048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28670"/>
            <a:ext cx="2821756" cy="350844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786182" y="100010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 учреждение</a:t>
            </a:r>
            <a:b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"Средняя общеобразовательная школа №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имени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Ивана Ивановича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Рынкового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Дудник Лидия </a:t>
            </a:r>
          </a:p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стихотворение на украинском языке.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User\AppData\Local\Microsoft\Windows\INetCache\Content.Word\IMG_20211111_103054.jpg"/>
          <p:cNvPicPr/>
          <p:nvPr/>
        </p:nvPicPr>
        <p:blipFill rotWithShape="1">
          <a:blip r:embed="rId4" cstate="print"/>
          <a:srcRect l="38070" t="26536" r="15082" b="5405"/>
          <a:stretch/>
        </p:blipFill>
        <p:spPr bwMode="auto">
          <a:xfrm>
            <a:off x="5669981" y="2865437"/>
            <a:ext cx="1951688" cy="3280143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ds02.infourok.ru/uploads/ex/0c66/00005a85-37a563e0/img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C:\Users\User\AppData\Local\Temp\Rar$DIa5248.48485\DSC048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1867980" y="31432696"/>
            <a:ext cx="34747200" cy="26060400"/>
          </a:xfrm>
          <a:prstGeom prst="rect">
            <a:avLst/>
          </a:prstGeom>
          <a:noFill/>
        </p:spPr>
      </p:pic>
      <p:pic>
        <p:nvPicPr>
          <p:cNvPr id="9" name="Рисунок 8" descr="C:\Users\User\AppData\Local\Temp\Rar$DIa5248.37284\DSC04892.JPG"/>
          <p:cNvPicPr/>
          <p:nvPr/>
        </p:nvPicPr>
        <p:blipFill>
          <a:blip r:embed="rId4" cstate="print"/>
          <a:srcRect r="11047" b="6589"/>
          <a:stretch>
            <a:fillRect/>
          </a:stretch>
        </p:blipFill>
        <p:spPr bwMode="auto">
          <a:xfrm>
            <a:off x="714348" y="3643314"/>
            <a:ext cx="3500462" cy="250033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tx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User\AppData\Local\Temp\Rar$DIa5248.12612\DSC0489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785794"/>
            <a:ext cx="3429024" cy="250033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tx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C:\Users\User\AppData\Local\Temp\Rar$DIa5248.35707\DSC04886.JPG"/>
          <p:cNvPicPr/>
          <p:nvPr/>
        </p:nvPicPr>
        <p:blipFill>
          <a:blip r:embed="rId6" cstate="print"/>
          <a:srcRect t="1732" b="14016"/>
          <a:stretch>
            <a:fillRect/>
          </a:stretch>
        </p:blipFill>
        <p:spPr bwMode="auto">
          <a:xfrm>
            <a:off x="5572132" y="714356"/>
            <a:ext cx="2571768" cy="285752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tx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429124" y="3929066"/>
            <a:ext cx="35234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Танцевальный номер «Лезгинка»</a:t>
            </a:r>
          </a:p>
          <a:p>
            <a:r>
              <a:rPr lang="ru-RU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МАДОУ  «ДС№2 «Рябинка» </a:t>
            </a:r>
            <a:endParaRPr lang="ru-RU" b="1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ds02.infourok.ru/uploads/ex/0c66/00005a85-37a563e0/img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User\Downloads\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928662" y="500042"/>
            <a:ext cx="72866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 учреждение</a:t>
            </a:r>
            <a:br>
              <a:rPr lang="ru-RU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"Средняя общеобразовательная школа №</a:t>
            </a:r>
            <a:r>
              <a:rPr lang="ru-RU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 имени </a:t>
            </a:r>
            <a:r>
              <a:rPr lang="ru-RU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Ивана </a:t>
            </a:r>
            <a:r>
              <a:rPr lang="ru-RU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Ивановича Рынкового» песня </a:t>
            </a:r>
            <a:r>
              <a:rPr lang="ru-RU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на хантыйском языке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9" name="Рисунок 8" descr="C:\Users\User\AppData\Local\Microsoft\Windows\INetCache\Content.Word\IMG_20211111_103621.jpg"/>
          <p:cNvPicPr/>
          <p:nvPr/>
        </p:nvPicPr>
        <p:blipFill>
          <a:blip r:embed="rId3" cstate="print"/>
          <a:srcRect l="22264" t="12447" b="16973"/>
          <a:stretch>
            <a:fillRect/>
          </a:stretch>
        </p:blipFill>
        <p:spPr bwMode="auto">
          <a:xfrm>
            <a:off x="2964645" y="1691958"/>
            <a:ext cx="3214710" cy="4000528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248</Words>
  <Application>Microsoft Office PowerPoint</Application>
  <PresentationFormat>Экран (4:3)</PresentationFormat>
  <Paragraphs>37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HP</cp:lastModifiedBy>
  <cp:revision>18</cp:revision>
  <dcterms:created xsi:type="dcterms:W3CDTF">2021-11-15T15:21:29Z</dcterms:created>
  <dcterms:modified xsi:type="dcterms:W3CDTF">2021-11-16T07:21:15Z</dcterms:modified>
</cp:coreProperties>
</file>